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6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7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2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5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7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D051-CEEE-497A-9F52-B15FCB5AB17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FFF8-A916-474E-BC9D-1F23FFF48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8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92563"/>
            <a:ext cx="12039600" cy="2387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Курсанты «Юридического колледжа» посетили галерею искусств Зураба Церетели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9" y="659606"/>
            <a:ext cx="4079876" cy="3059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4" y="100277"/>
            <a:ext cx="3324026" cy="4432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00013"/>
            <a:ext cx="3324225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2" y="1073150"/>
            <a:ext cx="4269105" cy="609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Экскурсовод показал нам огромный зал со стеклянным куполом, через который льётся солнечный свет, посередине огромное яблоко - скульптурная композиция «Адам и Ева», а вокруг по всему залу стоят огромные скульптуры.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01" y="4234657"/>
            <a:ext cx="3669200" cy="2470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77" y="227179"/>
            <a:ext cx="3072674" cy="3794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0650" y="802185"/>
            <a:ext cx="2975767" cy="2231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68" y="3658394"/>
            <a:ext cx="1973932" cy="2631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35" y="3658394"/>
            <a:ext cx="1967507" cy="2623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67" y="430214"/>
            <a:ext cx="2153841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4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596" y="28257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Галерея очень большая, кроме купольного зала, есть ещё два этажа выставочных залов - большая галерея скульптур деятелей культуры.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51" y="4000402"/>
            <a:ext cx="1773176" cy="2629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66" y="1694259"/>
            <a:ext cx="1990129" cy="2653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21" y="4183459"/>
            <a:ext cx="1919361" cy="2559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06" y="1694259"/>
            <a:ext cx="1866900" cy="248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37" y="4018460"/>
            <a:ext cx="1944885" cy="2593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5" y="2230439"/>
            <a:ext cx="1933575" cy="2578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1183" y="1694259"/>
            <a:ext cx="1953368" cy="26044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67" y="1871816"/>
            <a:ext cx="1884462" cy="25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1585" y="240505"/>
            <a:ext cx="3500415" cy="2073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Отдельные залы представляют живописные полотна. Картины необыкновенные - очень яркие, «позитивные», некоторые объемные.</a:t>
            </a:r>
          </a:p>
          <a:p>
            <a:pPr marL="0" indent="0" algn="ctr">
              <a:buNone/>
            </a:pP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4733" y="4027405"/>
            <a:ext cx="2850355" cy="2137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29" y="3505996"/>
            <a:ext cx="2096695" cy="2795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6" y="503645"/>
            <a:ext cx="1715690" cy="2287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2473" y="4403733"/>
            <a:ext cx="1552574" cy="2070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6" y="3754849"/>
            <a:ext cx="2012158" cy="26828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7" y="240505"/>
            <a:ext cx="3874914" cy="2906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3958" y="3833822"/>
            <a:ext cx="2755897" cy="20669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14" y="486375"/>
            <a:ext cx="1981199" cy="26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2948" y="1038225"/>
            <a:ext cx="53911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Также очень много макетов памятников, которые установлены в разных уголках мира. Запомнилась модель монумента Оноре де Бальзаку, который установлен во Франции</a:t>
            </a:r>
            <a:r>
              <a:rPr lang="ru-RU" sz="3200" dirty="0"/>
              <a:t>.</a:t>
            </a:r>
            <a:r>
              <a:rPr lang="ru-RU" sz="3200" dirty="0" smtClean="0"/>
              <a:t> Это целый мир любимых с детства героев, прекрасных дам и кавалеров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" y="616744"/>
            <a:ext cx="4048125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498" y="276225"/>
            <a:ext cx="11353801" cy="727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/>
              <a:t>В стенах музея можно увидеть наброски и эскизы мастера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9016" y="2489204"/>
            <a:ext cx="4444998" cy="3333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74" y="2375959"/>
            <a:ext cx="2897189" cy="3862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8" y="2224619"/>
            <a:ext cx="4165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4" y="1025525"/>
            <a:ext cx="5486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Экскурсовод рассказал нам, что Зураба Церетели всегда привлекали талантливые люди: Чарли Чаплин, Петр Первый, мать Тереза и многие другие.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601919"/>
            <a:ext cx="3009896" cy="4013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62" y="279400"/>
            <a:ext cx="3120038" cy="416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63" y="262528"/>
            <a:ext cx="110871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Галерея нам очень понравилась! Очень интересно, красиво, познавательно! Всего передать невозможно, нужно только увидеть и почувствовать! Скульптуры впечатляют своим масштабом, а картины-обилием насыщенных красок. Благодаря экскурсоводу, мы узнали много интересной информации о художнике и его работах.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73" y="2530545"/>
            <a:ext cx="2372023" cy="3162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63" y="2526673"/>
            <a:ext cx="2368301" cy="3157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35" y="2526673"/>
            <a:ext cx="2369612" cy="3159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0" y="2550861"/>
            <a:ext cx="2375558" cy="3167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96" y="2526673"/>
            <a:ext cx="2374927" cy="31665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30" y="5943600"/>
            <a:ext cx="1180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Спасибо за полученное эстетическое удовольствие и море положительных эмоций!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7989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210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Курсанты «Юридического колледжа» посетили галерею искусств Зураба Церетели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Курсанты «Юридического колледжа» посетили галерею искусств Зураба Церетели</dc:title>
  <dc:creator>Admin</dc:creator>
  <cp:lastModifiedBy>Admin</cp:lastModifiedBy>
  <cp:revision>8</cp:revision>
  <dcterms:created xsi:type="dcterms:W3CDTF">2019-04-24T15:12:35Z</dcterms:created>
  <dcterms:modified xsi:type="dcterms:W3CDTF">2019-04-24T16:22:12Z</dcterms:modified>
</cp:coreProperties>
</file>