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9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0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6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8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5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0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3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9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6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5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5072-3432-4F76-9DAB-E57B20FF3F7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02E4-FE70-4560-8C9D-5F55E7C1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8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1400" y="4051300"/>
            <a:ext cx="60706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Курсанты «Юридического колледжа» посетили Мультимедиа арт музей. Музей современного искусства.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5824"/>
            <a:ext cx="4974336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24" y="838201"/>
            <a:ext cx="9215603" cy="504428"/>
          </a:xfrm>
        </p:spPr>
        <p:txBody>
          <a:bodyPr>
            <a:noAutofit/>
          </a:bodyPr>
          <a:lstStyle/>
          <a:p>
            <a:r>
              <a:rPr lang="ru-RU" sz="3600" dirty="0"/>
              <a:t>Э</a:t>
            </a:r>
            <a:r>
              <a:rPr lang="ru-RU" sz="3600" dirty="0" smtClean="0"/>
              <a:t>кскурсовод </a:t>
            </a:r>
            <a:r>
              <a:rPr lang="ru-RU" sz="3600" dirty="0" smtClean="0"/>
              <a:t>показал нам 50 оттенков золотого, каблуки, роскошные украшения и платья, которые можно рассматривать часами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0" y="2079744"/>
            <a:ext cx="5706803" cy="42801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08" y="504428"/>
            <a:ext cx="1981796" cy="2642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8664" y="3354324"/>
            <a:ext cx="2390775" cy="3187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85" y="2444812"/>
            <a:ext cx="2664204" cy="35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32" y="692448"/>
            <a:ext cx="10465468" cy="109360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Мы увидели множество шикарных платьев. Здесь каждое платье уникально и красиво по-своему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8" y="2356148"/>
            <a:ext cx="1715668" cy="2287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39" y="4016671"/>
            <a:ext cx="1936107" cy="258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10" y="2287634"/>
            <a:ext cx="1847551" cy="2463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99" y="4159747"/>
            <a:ext cx="18288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" y="3764855"/>
            <a:ext cx="2124967" cy="2833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3660" y="4016670"/>
            <a:ext cx="1936106" cy="2581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294524"/>
            <a:ext cx="2045458" cy="27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25" y="5041205"/>
            <a:ext cx="11911541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</a:t>
            </a:r>
            <a:r>
              <a:rPr lang="ru-RU" sz="3600" dirty="0" smtClean="0"/>
              <a:t> этом музее нет постоянных экспозиций. Сочетание этих выставок ,их взаимовлияние друг на друга дают расширить свое представление о современном искусстве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7" y="2497817"/>
            <a:ext cx="2791881" cy="20939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364290"/>
            <a:ext cx="2679169" cy="2009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03" y="364290"/>
            <a:ext cx="2679169" cy="2009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75" y="360419"/>
            <a:ext cx="2684329" cy="2013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78" y="2497817"/>
            <a:ext cx="2718741" cy="20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7955" y="1157382"/>
            <a:ext cx="5754624" cy="5018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Данная выставка </a:t>
            </a:r>
            <a:r>
              <a:rPr lang="ru-RU" sz="3600" dirty="0" smtClean="0"/>
              <a:t>посвящена стилю «ар-</a:t>
            </a:r>
            <a:r>
              <a:rPr lang="ru-RU" sz="3600" dirty="0" err="1" smtClean="0"/>
              <a:t>деко</a:t>
            </a:r>
            <a:r>
              <a:rPr lang="ru-RU" sz="3600" dirty="0"/>
              <a:t>» . </a:t>
            </a:r>
            <a:r>
              <a:rPr lang="ru-RU" sz="3600" dirty="0" smtClean="0"/>
              <a:t>Отличительные </a:t>
            </a:r>
            <a:r>
              <a:rPr lang="ru-RU" sz="3600" dirty="0"/>
              <a:t>черты — строгая закономерность, смелые геометрические формы, этнические геометрические узоры, </a:t>
            </a:r>
            <a:r>
              <a:rPr lang="ru-RU" sz="3600" dirty="0" smtClean="0"/>
              <a:t>отсутствие </a:t>
            </a:r>
            <a:r>
              <a:rPr lang="ru-RU" sz="3600" dirty="0"/>
              <a:t>ярких цветов в </a:t>
            </a:r>
            <a:r>
              <a:rPr lang="ru-RU" sz="3600" dirty="0" smtClean="0"/>
              <a:t>оформлении.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5" y="294470"/>
            <a:ext cx="3209544" cy="42793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0" y="2649389"/>
            <a:ext cx="2886129" cy="38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0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86" y="2796383"/>
            <a:ext cx="462031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нашему экскурсоводу за замечательный рассказ и приятную атмосферу! Мы получили море положительных эмоций!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6" y="3938071"/>
            <a:ext cx="3494614" cy="2620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85" y="270398"/>
            <a:ext cx="4659509" cy="3494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670" y="3938071"/>
            <a:ext cx="2989160" cy="2242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746" y="576264"/>
            <a:ext cx="2159055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0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112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Курсанты «Юридического колледжа» посетили Мультимедиа арт музей. Музей современного искусства.</vt:lpstr>
      <vt:lpstr>Экскурсовод показал нам 50 оттенков золотого, каблуки, роскошные украшения и платья, которые можно рассматривать часами </vt:lpstr>
      <vt:lpstr>Мы увидели множество шикарных платьев. Здесь каждое платье уникально и красиво по-своему</vt:lpstr>
      <vt:lpstr>В этом музее нет постоянных экспозиций. Сочетание этих выставок ,их взаимовлияние друг на друга дают расширить свое представление о современном искусстве</vt:lpstr>
      <vt:lpstr>Презентация PowerPoint</vt:lpstr>
      <vt:lpstr>Спасибо нашему экскурсоводу за замечательный рассказ и приятную атмосферу! Мы получили море положительных эмоций!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Курсанты «Юридического колледжа» посетили российский музей фотографии и мультимедийного искусства</dc:title>
  <dc:creator>Admin</dc:creator>
  <cp:lastModifiedBy>RePack by Diakov</cp:lastModifiedBy>
  <cp:revision>13</cp:revision>
  <dcterms:created xsi:type="dcterms:W3CDTF">2019-03-28T14:40:07Z</dcterms:created>
  <dcterms:modified xsi:type="dcterms:W3CDTF">2019-03-29T08:19:24Z</dcterms:modified>
</cp:coreProperties>
</file>